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18FA7-F9EA-4C7E-A166-FA027404B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AADB17-4FBB-41AA-914E-CCEA1E138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BC9E51-F969-40F8-BB63-F0617CBE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D60C-F459-4032-A05B-AA417CB9F486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75E874-7834-4F4A-B791-93B77654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2AE81E-F9F3-44E9-AD78-7A2E4436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6B4C-9838-429D-9D28-71B4E704CC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5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6FE1F-E74F-41D7-9E98-7D4CDB17B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24AAFE-C6CA-4588-8A2A-640C35C61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34703C-CE1D-4037-A180-63D91D65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D60C-F459-4032-A05B-AA417CB9F486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26D1A9-61D4-4A45-A33E-3D73A68D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94F388-0ED0-472A-91AE-9E17EBED5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6B4C-9838-429D-9D28-71B4E704CC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51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4712022-1C70-40DF-BCDF-BCFD69C60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2079F0-A577-4D7A-899E-87E51A30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F74935-E280-4CEF-96F2-15B7F137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D60C-F459-4032-A05B-AA417CB9F486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573E86-462A-4619-8912-F3B4E0AFB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3DDDF3-6D4B-4B7B-9A65-A8B39528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6B4C-9838-429D-9D28-71B4E704CC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77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8E664-9DB1-424A-A5C8-D397F283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FDCD1E-4214-4A24-B25C-D2C0D9838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5630A6-CD0A-49A4-A375-8B60A722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D60C-F459-4032-A05B-AA417CB9F486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877F67-B41A-496D-A7B6-9013481D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D03C4C-A4E4-440E-8EB3-C757FBE4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6B4C-9838-429D-9D28-71B4E704CC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30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0F35A-F901-49B5-92F0-512AB60E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84DF86-66E4-4109-BD24-D61C18AF9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DF6607-3D52-4C8A-8C86-EE1A2180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D60C-F459-4032-A05B-AA417CB9F486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040959-69FA-4A3A-9ACC-EEB9ED0C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7A943A-9AE1-4756-81E6-EED34133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6B4C-9838-429D-9D28-71B4E704CC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8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5DF91-22B9-48B0-9335-6DE6FE33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829314-038A-438E-A35A-9BB1C67D7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6CFB3D-988E-44F1-8AE2-AD37A4B8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66B197-077F-4A34-929F-63CF4A730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D60C-F459-4032-A05B-AA417CB9F486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16E144-844B-4BFA-A9AA-84A25766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11FD04-3545-47A0-B68A-C1AB2537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6B4C-9838-429D-9D28-71B4E704CC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94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03BD7A-F8F2-41A5-B25A-5DE5C3D1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0355FD-3199-47C1-8D14-66F589C30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51790D-C065-469C-9C99-EF4DD0058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26DA92-0C6B-453E-A3AF-03708CEEC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F83EB67-5B61-48CC-B5D3-9DF135653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39E6062-37AF-42C8-9D34-E1AF245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D60C-F459-4032-A05B-AA417CB9F486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559BF34-783D-47C2-B489-419FE5DE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4913945-C28A-42FE-86C1-4E46C5F1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6B4C-9838-429D-9D28-71B4E704CC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83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18675-F4A4-428F-B086-8B12443A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FFD571-87F7-41A4-865B-3E03891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D60C-F459-4032-A05B-AA417CB9F486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CF6CBFF-FD22-4C83-9EC5-249E4B5D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0B3432-D739-421F-B72B-BFEC0854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6B4C-9838-429D-9D28-71B4E704CC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55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3289FFF-9733-48C8-AFC0-37B1F1FA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D60C-F459-4032-A05B-AA417CB9F486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05D65F-D4FD-4268-98E9-6A5ABBD2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7D7BE0-11B5-4CC3-8B86-87349473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6B4C-9838-429D-9D28-71B4E704CC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48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F9BEC-12E5-459A-BD28-5490C684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293322-F2FF-49CE-9585-F257B19A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9004AE-5160-4F25-A252-E6DB0C9B0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809106-9C81-4B0A-A618-BFD8CB6A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D60C-F459-4032-A05B-AA417CB9F486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A1C0F1-1EDF-4812-BB12-A90A5AC5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6819B3-772F-4825-B0E1-6482B971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6B4C-9838-429D-9D28-71B4E704CC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24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FA183-01DE-4541-BC85-93312DE9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9BF81F2-5FE0-4301-8D85-C40539092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CFA10F-2CD6-4EEE-814B-22FDFCF02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DF4BCF-59D1-4DB0-ACAB-B1415E60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D60C-F459-4032-A05B-AA417CB9F486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8486D4-4772-472F-9D29-952B7BEA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F803C6-0D15-4F1B-9233-B2DF5E17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6B4C-9838-429D-9D28-71B4E704CC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18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4D11E77-CF08-4050-A1A9-1CADBE29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960710-1CEA-47A6-B85F-609F57AD6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0BDEDA-205C-4F2F-92B3-F68C0DA50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ED60C-F459-4032-A05B-AA417CB9F486}" type="datetimeFigureOut">
              <a:rPr lang="cs-CZ" smtClean="0"/>
              <a:t>27.04.2022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D8032F-6F0B-4E01-A8C1-B656E5264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D65F3C-C952-4EA0-A48A-5D8F018BD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6B4C-9838-429D-9D28-71B4E704CC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63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71EF5-0CC1-40E7-B76E-FC01ABF9F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NOVOPOL</a:t>
            </a:r>
            <a:r>
              <a:rPr lang="cs-CZ" dirty="0"/>
              <a:t> s.r.o.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17128F-7F4A-45EB-A9EB-984E97A88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+mj-lt"/>
              </a:rPr>
              <a:t>recyklace</a:t>
            </a:r>
            <a:r>
              <a:rPr lang="cs-CZ" sz="3600" b="1" dirty="0"/>
              <a:t> pěnového polystyrenu</a:t>
            </a:r>
          </a:p>
        </p:txBody>
      </p:sp>
    </p:spTree>
    <p:extLst>
      <p:ext uri="{BB962C8B-B14F-4D97-AF65-F5344CB8AC3E}">
        <p14:creationId xmlns:p14="http://schemas.microsoft.com/office/powerpoint/2010/main" val="313971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C3E4F-DE00-431E-9303-0B3A2E55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NOVOPOL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s.r.o.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270268-6843-4115-96C0-D1F3EDC4D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 … založení společnosti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… recyklace pěnového polystyrenu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 obalů, technických výlisků a stavebních prvků z EPS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517841-5487-4DFA-B8EB-28C65B51C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7" y="3271151"/>
            <a:ext cx="2503057" cy="322172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1DE952-A8F2-4447-9A93-D027AE25A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51" y="3271151"/>
            <a:ext cx="2392275" cy="322172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15918F5-ED22-4244-8263-82C9BE3E9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1151"/>
            <a:ext cx="2698750" cy="322172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EC08F52-5AB0-4D38-A279-6C7B53F24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24" y="3271150"/>
            <a:ext cx="2698750" cy="32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4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9EB83-3725-445B-9AB5-066D6429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626"/>
            <a:ext cx="10515600" cy="13255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NOVOPOL s.r.o.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3E8A4A-1FBB-42B9-A0E3-7CDFAA912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Polystyrenový odpad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D0D17F-00AE-4E85-AFFC-1C8EB2711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0" y="2445136"/>
            <a:ext cx="4412609" cy="311231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480FFDB-9F0B-4C58-ADFF-FC06BF3EC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46" y="2445136"/>
            <a:ext cx="4412609" cy="311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1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C1639-5A24-403F-9140-763A323F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NOVOPOL s.r.o.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0B7F16-CA88-4FB1-AFE7-1B6532A3A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Komprimace EPS odpadu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63AD1F-61D5-46C5-A181-906598879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59" y="2407640"/>
            <a:ext cx="4723002" cy="35820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B09109C-3460-47A5-8FD7-CFDDE38A8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07639"/>
            <a:ext cx="4921541" cy="358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9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7149E-F773-497E-89F0-7B660571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NOVOPOL s.r.o.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724384-758E-4092-BBCD-24FACB312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Drcení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4EF64A-DFDB-4760-A27A-E700FE5A5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8" y="2273416"/>
            <a:ext cx="6644081" cy="39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E18945-0F54-4739-B01D-877E7456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NOVOPOL s.r.o.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E0029D-15E7-41FF-B585-2320D2E38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Regranulace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240549-BCEB-4B74-A43C-C618F5B33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92" y="2273621"/>
            <a:ext cx="6837726" cy="410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70F46-57AD-4495-BDE8-1C85A9BE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NOVOPOL s.r.o.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CB3EBE-838D-4F4B-898A-5EBC1528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Produkt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regranulovaný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polystyren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AC2354-D28A-47D6-B320-F333C6A37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7" y="2488769"/>
            <a:ext cx="5296855" cy="311366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05C7A77-3EC6-4B22-9CF4-75812FC16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49" y="2488770"/>
            <a:ext cx="5071051" cy="311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FFD7D-B4FB-4829-9528-2EF2E412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NOVOPOL s.r.o.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BFFC32-54F7-4DAC-8F28-451687399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Výsledný produkt – EPS výrobek z recyklátu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FD4849-ECE2-4025-9129-2351646A8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2" y="2489884"/>
            <a:ext cx="5276674" cy="351663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72B970-41DE-4FE4-9FEE-238FDADBD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89883"/>
            <a:ext cx="4840448" cy="351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0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4F18B-7990-434F-97CB-95936FF8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NOVOPOL s.r.o.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936AEA-FFFC-46CC-B974-6CBF3CD78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</a:p>
          <a:p>
            <a:endParaRPr lang="cs-CZ" dirty="0"/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 zpracování EPS odpadu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Kapacity recyklace v ČR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Sběr – třídění a separace - zpracování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3593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Motiv Office</vt:lpstr>
      <vt:lpstr>NOVOPOL s.r.o.</vt:lpstr>
      <vt:lpstr>NOVOPOL s.r.o.</vt:lpstr>
      <vt:lpstr>NOVOPOL s.r.o.</vt:lpstr>
      <vt:lpstr>NOVOPOL s.r.o.</vt:lpstr>
      <vt:lpstr>NOVOPOL s.r.o.</vt:lpstr>
      <vt:lpstr>NOVOPOL s.r.o.</vt:lpstr>
      <vt:lpstr>NOVOPOL s.r.o.</vt:lpstr>
      <vt:lpstr>NOVOPOL s.r.o.</vt:lpstr>
      <vt:lpstr>NOVOPOL s.r.o.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NOVOPOL s.r.o.</dc:title>
  <dc:creator>Miroslav Jelen</dc:creator>
  <cp:lastModifiedBy>Zemene Pavel</cp:lastModifiedBy>
  <cp:revision>2</cp:revision>
  <dcterms:created xsi:type="dcterms:W3CDTF">2022-04-27T15:08:30Z</dcterms:created>
  <dcterms:modified xsi:type="dcterms:W3CDTF">2022-04-27T16:37:21Z</dcterms:modified>
</cp:coreProperties>
</file>