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67" r:id="rId5"/>
    <p:sldId id="260" r:id="rId6"/>
    <p:sldId id="261" r:id="rId7"/>
    <p:sldId id="262" r:id="rId8"/>
    <p:sldId id="264" r:id="rId9"/>
    <p:sldId id="263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46562A-E847-4FA6-9766-90D4005B32F7}" v="21" dt="2022-04-25T13:22:30.2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10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emene Pavel" userId="659e2c0b-ada9-4990-850d-9c0a601a906a" providerId="ADAL" clId="{CB46562A-E847-4FA6-9766-90D4005B32F7}"/>
    <pc:docChg chg="custSel addSld delSld modSld">
      <pc:chgData name="Zemene Pavel" userId="659e2c0b-ada9-4990-850d-9c0a601a906a" providerId="ADAL" clId="{CB46562A-E847-4FA6-9766-90D4005B32F7}" dt="2022-04-25T13:22:30.261" v="569"/>
      <pc:docMkLst>
        <pc:docMk/>
      </pc:docMkLst>
      <pc:sldChg chg="modSp mod">
        <pc:chgData name="Zemene Pavel" userId="659e2c0b-ada9-4990-850d-9c0a601a906a" providerId="ADAL" clId="{CB46562A-E847-4FA6-9766-90D4005B32F7}" dt="2022-04-23T05:29:59.028" v="124" actId="20577"/>
        <pc:sldMkLst>
          <pc:docMk/>
          <pc:sldMk cId="1765451772" sldId="256"/>
        </pc:sldMkLst>
        <pc:spChg chg="mod">
          <ac:chgData name="Zemene Pavel" userId="659e2c0b-ada9-4990-850d-9c0a601a906a" providerId="ADAL" clId="{CB46562A-E847-4FA6-9766-90D4005B32F7}" dt="2022-04-23T05:29:08.631" v="31" actId="20577"/>
          <ac:spMkLst>
            <pc:docMk/>
            <pc:sldMk cId="1765451772" sldId="256"/>
            <ac:spMk id="2" creationId="{6697B232-3C98-4337-BC1E-6D527E1418DA}"/>
          </ac:spMkLst>
        </pc:spChg>
        <pc:spChg chg="mod">
          <ac:chgData name="Zemene Pavel" userId="659e2c0b-ada9-4990-850d-9c0a601a906a" providerId="ADAL" clId="{CB46562A-E847-4FA6-9766-90D4005B32F7}" dt="2022-04-23T05:29:59.028" v="124" actId="20577"/>
          <ac:spMkLst>
            <pc:docMk/>
            <pc:sldMk cId="1765451772" sldId="256"/>
            <ac:spMk id="3" creationId="{FB938259-0699-49FF-81C9-B503D17E81EE}"/>
          </ac:spMkLst>
        </pc:spChg>
      </pc:sldChg>
      <pc:sldChg chg="del">
        <pc:chgData name="Zemene Pavel" userId="659e2c0b-ada9-4990-850d-9c0a601a906a" providerId="ADAL" clId="{CB46562A-E847-4FA6-9766-90D4005B32F7}" dt="2022-04-23T06:19:40.549" v="539" actId="47"/>
        <pc:sldMkLst>
          <pc:docMk/>
          <pc:sldMk cId="4047241305" sldId="257"/>
        </pc:sldMkLst>
      </pc:sldChg>
      <pc:sldChg chg="del">
        <pc:chgData name="Zemene Pavel" userId="659e2c0b-ada9-4990-850d-9c0a601a906a" providerId="ADAL" clId="{CB46562A-E847-4FA6-9766-90D4005B32F7}" dt="2022-04-23T06:19:40.549" v="539" actId="47"/>
        <pc:sldMkLst>
          <pc:docMk/>
          <pc:sldMk cId="2459501193" sldId="258"/>
        </pc:sldMkLst>
      </pc:sldChg>
      <pc:sldChg chg="del">
        <pc:chgData name="Zemene Pavel" userId="659e2c0b-ada9-4990-850d-9c0a601a906a" providerId="ADAL" clId="{CB46562A-E847-4FA6-9766-90D4005B32F7}" dt="2022-04-23T06:19:40.549" v="539" actId="47"/>
        <pc:sldMkLst>
          <pc:docMk/>
          <pc:sldMk cId="555595906" sldId="259"/>
        </pc:sldMkLst>
      </pc:sldChg>
      <pc:sldChg chg="modSp mod">
        <pc:chgData name="Zemene Pavel" userId="659e2c0b-ada9-4990-850d-9c0a601a906a" providerId="ADAL" clId="{CB46562A-E847-4FA6-9766-90D4005B32F7}" dt="2022-04-23T06:21:45.689" v="566" actId="20577"/>
        <pc:sldMkLst>
          <pc:docMk/>
          <pc:sldMk cId="2603190422" sldId="263"/>
        </pc:sldMkLst>
        <pc:spChg chg="mod">
          <ac:chgData name="Zemene Pavel" userId="659e2c0b-ada9-4990-850d-9c0a601a906a" providerId="ADAL" clId="{CB46562A-E847-4FA6-9766-90D4005B32F7}" dt="2022-04-23T06:21:45.689" v="566" actId="20577"/>
          <ac:spMkLst>
            <pc:docMk/>
            <pc:sldMk cId="2603190422" sldId="263"/>
            <ac:spMk id="7" creationId="{6C0142F1-F873-4E61-B6ED-459273B3A06F}"/>
          </ac:spMkLst>
        </pc:spChg>
      </pc:sldChg>
      <pc:sldChg chg="addSp delSp modSp new mod modClrScheme modAnim chgLayout">
        <pc:chgData name="Zemene Pavel" userId="659e2c0b-ada9-4990-850d-9c0a601a906a" providerId="ADAL" clId="{CB46562A-E847-4FA6-9766-90D4005B32F7}" dt="2022-04-25T13:22:06.878" v="567"/>
        <pc:sldMkLst>
          <pc:docMk/>
          <pc:sldMk cId="2548916136" sldId="265"/>
        </pc:sldMkLst>
        <pc:spChg chg="mod ord">
          <ac:chgData name="Zemene Pavel" userId="659e2c0b-ada9-4990-850d-9c0a601a906a" providerId="ADAL" clId="{CB46562A-E847-4FA6-9766-90D4005B32F7}" dt="2022-04-23T06:20:23.701" v="545" actId="122"/>
          <ac:spMkLst>
            <pc:docMk/>
            <pc:sldMk cId="2548916136" sldId="265"/>
            <ac:spMk id="2" creationId="{1960A4C3-1CB5-4B5F-9533-4BB3DAC03230}"/>
          </ac:spMkLst>
        </pc:spChg>
        <pc:spChg chg="del">
          <ac:chgData name="Zemene Pavel" userId="659e2c0b-ada9-4990-850d-9c0a601a906a" providerId="ADAL" clId="{CB46562A-E847-4FA6-9766-90D4005B32F7}" dt="2022-04-23T05:33:51.795" v="126" actId="22"/>
          <ac:spMkLst>
            <pc:docMk/>
            <pc:sldMk cId="2548916136" sldId="265"/>
            <ac:spMk id="3" creationId="{E539FFC7-EBBB-4D8D-9CB6-959E991C2DA0}"/>
          </ac:spMkLst>
        </pc:spChg>
        <pc:spChg chg="add mod ord">
          <ac:chgData name="Zemene Pavel" userId="659e2c0b-ada9-4990-850d-9c0a601a906a" providerId="ADAL" clId="{CB46562A-E847-4FA6-9766-90D4005B32F7}" dt="2022-04-23T06:20:48.245" v="551" actId="20577"/>
          <ac:spMkLst>
            <pc:docMk/>
            <pc:sldMk cId="2548916136" sldId="265"/>
            <ac:spMk id="6" creationId="{0B0F796F-8EEA-447A-9E6E-020B66E88DB0}"/>
          </ac:spMkLst>
        </pc:spChg>
        <pc:spChg chg="add mod">
          <ac:chgData name="Zemene Pavel" userId="659e2c0b-ada9-4990-850d-9c0a601a906a" providerId="ADAL" clId="{CB46562A-E847-4FA6-9766-90D4005B32F7}" dt="2022-04-23T05:39:32.372" v="358" actId="692"/>
          <ac:spMkLst>
            <pc:docMk/>
            <pc:sldMk cId="2548916136" sldId="265"/>
            <ac:spMk id="7" creationId="{42BD97FA-5F45-487F-95ED-B9D7B4F21810}"/>
          </ac:spMkLst>
        </pc:spChg>
        <pc:spChg chg="add mod">
          <ac:chgData name="Zemene Pavel" userId="659e2c0b-ada9-4990-850d-9c0a601a906a" providerId="ADAL" clId="{CB46562A-E847-4FA6-9766-90D4005B32F7}" dt="2022-04-23T05:40:03.007" v="364" actId="14100"/>
          <ac:spMkLst>
            <pc:docMk/>
            <pc:sldMk cId="2548916136" sldId="265"/>
            <ac:spMk id="8" creationId="{07E51DD0-477B-4090-8A63-57C4739BFD8B}"/>
          </ac:spMkLst>
        </pc:spChg>
        <pc:spChg chg="add mod">
          <ac:chgData name="Zemene Pavel" userId="659e2c0b-ada9-4990-850d-9c0a601a906a" providerId="ADAL" clId="{CB46562A-E847-4FA6-9766-90D4005B32F7}" dt="2022-04-23T05:40:17.106" v="367" actId="692"/>
          <ac:spMkLst>
            <pc:docMk/>
            <pc:sldMk cId="2548916136" sldId="265"/>
            <ac:spMk id="9" creationId="{3BB2B787-BEF6-42DE-BF8A-105197F41B10}"/>
          </ac:spMkLst>
        </pc:spChg>
        <pc:spChg chg="add mod">
          <ac:chgData name="Zemene Pavel" userId="659e2c0b-ada9-4990-850d-9c0a601a906a" providerId="ADAL" clId="{CB46562A-E847-4FA6-9766-90D4005B32F7}" dt="2022-04-23T05:41:02.753" v="383" actId="14100"/>
          <ac:spMkLst>
            <pc:docMk/>
            <pc:sldMk cId="2548916136" sldId="265"/>
            <ac:spMk id="13" creationId="{E968A5FB-CA8A-4AEA-8DF8-8D051175633B}"/>
          </ac:spMkLst>
        </pc:spChg>
        <pc:spChg chg="add mod">
          <ac:chgData name="Zemene Pavel" userId="659e2c0b-ada9-4990-850d-9c0a601a906a" providerId="ADAL" clId="{CB46562A-E847-4FA6-9766-90D4005B32F7}" dt="2022-04-23T05:41:19.126" v="386" actId="14100"/>
          <ac:spMkLst>
            <pc:docMk/>
            <pc:sldMk cId="2548916136" sldId="265"/>
            <ac:spMk id="14" creationId="{31F9A571-0D60-47C5-A084-CC799BF99527}"/>
          </ac:spMkLst>
        </pc:spChg>
        <pc:spChg chg="add mod">
          <ac:chgData name="Zemene Pavel" userId="659e2c0b-ada9-4990-850d-9c0a601a906a" providerId="ADAL" clId="{CB46562A-E847-4FA6-9766-90D4005B32F7}" dt="2022-04-23T05:41:33.032" v="389" actId="14100"/>
          <ac:spMkLst>
            <pc:docMk/>
            <pc:sldMk cId="2548916136" sldId="265"/>
            <ac:spMk id="15" creationId="{FA241200-3867-4657-8EFC-87543F223B8D}"/>
          </ac:spMkLst>
        </pc:spChg>
        <pc:picChg chg="add mod ord">
          <ac:chgData name="Zemene Pavel" userId="659e2c0b-ada9-4990-850d-9c0a601a906a" providerId="ADAL" clId="{CB46562A-E847-4FA6-9766-90D4005B32F7}" dt="2022-04-23T05:35:36.149" v="165" actId="700"/>
          <ac:picMkLst>
            <pc:docMk/>
            <pc:sldMk cId="2548916136" sldId="265"/>
            <ac:picMk id="5" creationId="{6DAD3191-7BB2-400C-8D52-498B1B3382F6}"/>
          </ac:picMkLst>
        </pc:picChg>
        <pc:cxnChg chg="add mod">
          <ac:chgData name="Zemene Pavel" userId="659e2c0b-ada9-4990-850d-9c0a601a906a" providerId="ADAL" clId="{CB46562A-E847-4FA6-9766-90D4005B32F7}" dt="2022-04-23T05:40:38.028" v="380" actId="692"/>
          <ac:cxnSpMkLst>
            <pc:docMk/>
            <pc:sldMk cId="2548916136" sldId="265"/>
            <ac:cxnSpMk id="11" creationId="{7294077F-F153-48BA-99EA-A56ACA16809A}"/>
          </ac:cxnSpMkLst>
        </pc:cxnChg>
        <pc:cxnChg chg="add mod">
          <ac:chgData name="Zemene Pavel" userId="659e2c0b-ada9-4990-850d-9c0a601a906a" providerId="ADAL" clId="{CB46562A-E847-4FA6-9766-90D4005B32F7}" dt="2022-04-23T05:41:47.530" v="392" actId="14100"/>
          <ac:cxnSpMkLst>
            <pc:docMk/>
            <pc:sldMk cId="2548916136" sldId="265"/>
            <ac:cxnSpMk id="16" creationId="{6CE71602-099F-401B-8707-0B14A0E7E21C}"/>
          </ac:cxnSpMkLst>
        </pc:cxnChg>
      </pc:sldChg>
      <pc:sldChg chg="addSp delSp modSp new mod modAnim">
        <pc:chgData name="Zemene Pavel" userId="659e2c0b-ada9-4990-850d-9c0a601a906a" providerId="ADAL" clId="{CB46562A-E847-4FA6-9766-90D4005B32F7}" dt="2022-04-25T13:22:23.455" v="568"/>
        <pc:sldMkLst>
          <pc:docMk/>
          <pc:sldMk cId="3768649953" sldId="266"/>
        </pc:sldMkLst>
        <pc:spChg chg="mod">
          <ac:chgData name="Zemene Pavel" userId="659e2c0b-ada9-4990-850d-9c0a601a906a" providerId="ADAL" clId="{CB46562A-E847-4FA6-9766-90D4005B32F7}" dt="2022-04-23T06:20:27.815" v="546" actId="122"/>
          <ac:spMkLst>
            <pc:docMk/>
            <pc:sldMk cId="3768649953" sldId="266"/>
            <ac:spMk id="2" creationId="{AD03F4FD-20DB-4F83-995E-811642B753B0}"/>
          </ac:spMkLst>
        </pc:spChg>
        <pc:spChg chg="del">
          <ac:chgData name="Zemene Pavel" userId="659e2c0b-ada9-4990-850d-9c0a601a906a" providerId="ADAL" clId="{CB46562A-E847-4FA6-9766-90D4005B32F7}" dt="2022-04-23T05:44:54.903" v="417" actId="22"/>
          <ac:spMkLst>
            <pc:docMk/>
            <pc:sldMk cId="3768649953" sldId="266"/>
            <ac:spMk id="3" creationId="{5C6DFE8D-2ADE-45AE-9360-90801BE446D1}"/>
          </ac:spMkLst>
        </pc:spChg>
        <pc:spChg chg="mod">
          <ac:chgData name="Zemene Pavel" userId="659e2c0b-ada9-4990-850d-9c0a601a906a" providerId="ADAL" clId="{CB46562A-E847-4FA6-9766-90D4005B32F7}" dt="2022-04-23T06:16:55.418" v="527" actId="20577"/>
          <ac:spMkLst>
            <pc:docMk/>
            <pc:sldMk cId="3768649953" sldId="266"/>
            <ac:spMk id="4" creationId="{363B013C-7BD7-4BB8-B52F-27A793BCFCF6}"/>
          </ac:spMkLst>
        </pc:spChg>
        <pc:spChg chg="add del mod">
          <ac:chgData name="Zemene Pavel" userId="659e2c0b-ada9-4990-850d-9c0a601a906a" providerId="ADAL" clId="{CB46562A-E847-4FA6-9766-90D4005B32F7}" dt="2022-04-23T06:13:58.214" v="494" actId="478"/>
          <ac:spMkLst>
            <pc:docMk/>
            <pc:sldMk cId="3768649953" sldId="266"/>
            <ac:spMk id="13" creationId="{2871F166-4B70-4799-812E-CBFD48EC5767}"/>
          </ac:spMkLst>
        </pc:spChg>
        <pc:spChg chg="add del mod">
          <ac:chgData name="Zemene Pavel" userId="659e2c0b-ada9-4990-850d-9c0a601a906a" providerId="ADAL" clId="{CB46562A-E847-4FA6-9766-90D4005B32F7}" dt="2022-04-23T06:13:57.356" v="493" actId="478"/>
          <ac:spMkLst>
            <pc:docMk/>
            <pc:sldMk cId="3768649953" sldId="266"/>
            <ac:spMk id="14" creationId="{0AB9975D-83AD-4ACE-9EBE-431AC6490A07}"/>
          </ac:spMkLst>
        </pc:spChg>
        <pc:spChg chg="add del mod">
          <ac:chgData name="Zemene Pavel" userId="659e2c0b-ada9-4990-850d-9c0a601a906a" providerId="ADAL" clId="{CB46562A-E847-4FA6-9766-90D4005B32F7}" dt="2022-04-23T06:13:59.058" v="495" actId="478"/>
          <ac:spMkLst>
            <pc:docMk/>
            <pc:sldMk cId="3768649953" sldId="266"/>
            <ac:spMk id="15" creationId="{BDF3356D-2A57-4629-8475-CF8D94F909CA}"/>
          </ac:spMkLst>
        </pc:spChg>
        <pc:spChg chg="add del mod">
          <ac:chgData name="Zemene Pavel" userId="659e2c0b-ada9-4990-850d-9c0a601a906a" providerId="ADAL" clId="{CB46562A-E847-4FA6-9766-90D4005B32F7}" dt="2022-04-23T06:13:59.946" v="496" actId="478"/>
          <ac:spMkLst>
            <pc:docMk/>
            <pc:sldMk cId="3768649953" sldId="266"/>
            <ac:spMk id="16" creationId="{6335618A-CD7E-4155-B2AE-9B62D19B27B7}"/>
          </ac:spMkLst>
        </pc:spChg>
        <pc:spChg chg="add mod">
          <ac:chgData name="Zemene Pavel" userId="659e2c0b-ada9-4990-850d-9c0a601a906a" providerId="ADAL" clId="{CB46562A-E847-4FA6-9766-90D4005B32F7}" dt="2022-04-23T06:14:32.696" v="502" actId="1076"/>
          <ac:spMkLst>
            <pc:docMk/>
            <pc:sldMk cId="3768649953" sldId="266"/>
            <ac:spMk id="17" creationId="{1778FCF2-6C01-48B7-A719-4BDBC5C127A7}"/>
          </ac:spMkLst>
        </pc:spChg>
        <pc:spChg chg="add mod">
          <ac:chgData name="Zemene Pavel" userId="659e2c0b-ada9-4990-850d-9c0a601a906a" providerId="ADAL" clId="{CB46562A-E847-4FA6-9766-90D4005B32F7}" dt="2022-04-23T06:15:24.463" v="512" actId="1076"/>
          <ac:spMkLst>
            <pc:docMk/>
            <pc:sldMk cId="3768649953" sldId="266"/>
            <ac:spMk id="18" creationId="{CD95BBEC-C612-4A4B-88A1-AE9765D3CB57}"/>
          </ac:spMkLst>
        </pc:spChg>
        <pc:spChg chg="add del mod">
          <ac:chgData name="Zemene Pavel" userId="659e2c0b-ada9-4990-850d-9c0a601a906a" providerId="ADAL" clId="{CB46562A-E847-4FA6-9766-90D4005B32F7}" dt="2022-04-23T06:11:48.905" v="473" actId="478"/>
          <ac:spMkLst>
            <pc:docMk/>
            <pc:sldMk cId="3768649953" sldId="266"/>
            <ac:spMk id="22" creationId="{C8320A21-30DC-43CC-851A-7E01532DB5BF}"/>
          </ac:spMkLst>
        </pc:spChg>
        <pc:picChg chg="add del mod ord">
          <ac:chgData name="Zemene Pavel" userId="659e2c0b-ada9-4990-850d-9c0a601a906a" providerId="ADAL" clId="{CB46562A-E847-4FA6-9766-90D4005B32F7}" dt="2022-04-23T06:11:42.511" v="472" actId="478"/>
          <ac:picMkLst>
            <pc:docMk/>
            <pc:sldMk cId="3768649953" sldId="266"/>
            <ac:picMk id="6" creationId="{BFCDCA21-6107-4126-B678-F42A14D174C3}"/>
          </ac:picMkLst>
        </pc:picChg>
        <pc:picChg chg="add del mod">
          <ac:chgData name="Zemene Pavel" userId="659e2c0b-ada9-4990-850d-9c0a601a906a" providerId="ADAL" clId="{CB46562A-E847-4FA6-9766-90D4005B32F7}" dt="2022-04-23T06:11:50.813" v="475" actId="478"/>
          <ac:picMkLst>
            <pc:docMk/>
            <pc:sldMk cId="3768649953" sldId="266"/>
            <ac:picMk id="7" creationId="{3F245052-A7D3-4060-AD78-89DFF94321A1}"/>
          </ac:picMkLst>
        </pc:picChg>
        <pc:picChg chg="add del mod">
          <ac:chgData name="Zemene Pavel" userId="659e2c0b-ada9-4990-850d-9c0a601a906a" providerId="ADAL" clId="{CB46562A-E847-4FA6-9766-90D4005B32F7}" dt="2022-04-23T06:11:50.076" v="474" actId="478"/>
          <ac:picMkLst>
            <pc:docMk/>
            <pc:sldMk cId="3768649953" sldId="266"/>
            <ac:picMk id="8" creationId="{516C9270-3B7E-4016-BFD8-33F24B388FDE}"/>
          </ac:picMkLst>
        </pc:picChg>
        <pc:picChg chg="add del mod">
          <ac:chgData name="Zemene Pavel" userId="659e2c0b-ada9-4990-850d-9c0a601a906a" providerId="ADAL" clId="{CB46562A-E847-4FA6-9766-90D4005B32F7}" dt="2022-04-23T06:12:41.172" v="481" actId="478"/>
          <ac:picMkLst>
            <pc:docMk/>
            <pc:sldMk cId="3768649953" sldId="266"/>
            <ac:picMk id="10" creationId="{DF8DB9AD-947D-4466-A860-F0FA5BD1F4AF}"/>
          </ac:picMkLst>
        </pc:picChg>
        <pc:picChg chg="add mod">
          <ac:chgData name="Zemene Pavel" userId="659e2c0b-ada9-4990-850d-9c0a601a906a" providerId="ADAL" clId="{CB46562A-E847-4FA6-9766-90D4005B32F7}" dt="2022-04-23T06:15:19.512" v="511" actId="1076"/>
          <ac:picMkLst>
            <pc:docMk/>
            <pc:sldMk cId="3768649953" sldId="266"/>
            <ac:picMk id="12" creationId="{2F1BB009-CA3C-41B5-B9D0-10251B6A8A1E}"/>
          </ac:picMkLst>
        </pc:picChg>
        <pc:picChg chg="add mod">
          <ac:chgData name="Zemene Pavel" userId="659e2c0b-ada9-4990-850d-9c0a601a906a" providerId="ADAL" clId="{CB46562A-E847-4FA6-9766-90D4005B32F7}" dt="2022-04-23T06:11:54.180" v="476" actId="1076"/>
          <ac:picMkLst>
            <pc:docMk/>
            <pc:sldMk cId="3768649953" sldId="266"/>
            <ac:picMk id="20" creationId="{F8BE5632-43E9-433F-9248-4C188378B067}"/>
          </ac:picMkLst>
        </pc:picChg>
        <pc:picChg chg="add mod">
          <ac:chgData name="Zemene Pavel" userId="659e2c0b-ada9-4990-850d-9c0a601a906a" providerId="ADAL" clId="{CB46562A-E847-4FA6-9766-90D4005B32F7}" dt="2022-04-23T06:12:04.667" v="480" actId="1076"/>
          <ac:picMkLst>
            <pc:docMk/>
            <pc:sldMk cId="3768649953" sldId="266"/>
            <ac:picMk id="23" creationId="{08E7536F-0A01-4AC5-B82B-C4AEDA910C2B}"/>
          </ac:picMkLst>
        </pc:picChg>
        <pc:picChg chg="add mod">
          <ac:chgData name="Zemene Pavel" userId="659e2c0b-ada9-4990-850d-9c0a601a906a" providerId="ADAL" clId="{CB46562A-E847-4FA6-9766-90D4005B32F7}" dt="2022-04-23T06:11:59.596" v="479" actId="1076"/>
          <ac:picMkLst>
            <pc:docMk/>
            <pc:sldMk cId="3768649953" sldId="266"/>
            <ac:picMk id="24" creationId="{8C60B5C3-1592-4B44-B9A3-EF66E53A2FDA}"/>
          </ac:picMkLst>
        </pc:picChg>
        <pc:picChg chg="add mod">
          <ac:chgData name="Zemene Pavel" userId="659e2c0b-ada9-4990-850d-9c0a601a906a" providerId="ADAL" clId="{CB46562A-E847-4FA6-9766-90D4005B32F7}" dt="2022-04-23T06:14:27.919" v="501" actId="1076"/>
          <ac:picMkLst>
            <pc:docMk/>
            <pc:sldMk cId="3768649953" sldId="266"/>
            <ac:picMk id="26" creationId="{17CD40E5-5FDD-4783-97AD-5C78CE28210A}"/>
          </ac:picMkLst>
        </pc:picChg>
        <pc:picChg chg="add mod">
          <ac:chgData name="Zemene Pavel" userId="659e2c0b-ada9-4990-850d-9c0a601a906a" providerId="ADAL" clId="{CB46562A-E847-4FA6-9766-90D4005B32F7}" dt="2022-04-23T06:13:23.740" v="487" actId="1076"/>
          <ac:picMkLst>
            <pc:docMk/>
            <pc:sldMk cId="3768649953" sldId="266"/>
            <ac:picMk id="28" creationId="{CAB1A947-2BA9-41A8-B9F0-064678B06CE5}"/>
          </ac:picMkLst>
        </pc:picChg>
        <pc:picChg chg="add mod">
          <ac:chgData name="Zemene Pavel" userId="659e2c0b-ada9-4990-850d-9c0a601a906a" providerId="ADAL" clId="{CB46562A-E847-4FA6-9766-90D4005B32F7}" dt="2022-04-23T06:15:32.255" v="514" actId="1076"/>
          <ac:picMkLst>
            <pc:docMk/>
            <pc:sldMk cId="3768649953" sldId="266"/>
            <ac:picMk id="30" creationId="{01657983-A881-40FD-B48A-74E7E3C4B0C8}"/>
          </ac:picMkLst>
        </pc:picChg>
        <pc:picChg chg="add mod">
          <ac:chgData name="Zemene Pavel" userId="659e2c0b-ada9-4990-850d-9c0a601a906a" providerId="ADAL" clId="{CB46562A-E847-4FA6-9766-90D4005B32F7}" dt="2022-04-23T06:14:41.306" v="503" actId="1076"/>
          <ac:picMkLst>
            <pc:docMk/>
            <pc:sldMk cId="3768649953" sldId="266"/>
            <ac:picMk id="32" creationId="{36535BC0-7B49-4644-A057-D08E72817771}"/>
          </ac:picMkLst>
        </pc:picChg>
        <pc:picChg chg="add mod">
          <ac:chgData name="Zemene Pavel" userId="659e2c0b-ada9-4990-850d-9c0a601a906a" providerId="ADAL" clId="{CB46562A-E847-4FA6-9766-90D4005B32F7}" dt="2022-04-23T06:14:24.950" v="500" actId="1076"/>
          <ac:picMkLst>
            <pc:docMk/>
            <pc:sldMk cId="3768649953" sldId="266"/>
            <ac:picMk id="33" creationId="{D0404456-17C3-4537-8062-A936D8A8A287}"/>
          </ac:picMkLst>
        </pc:picChg>
        <pc:picChg chg="add mod">
          <ac:chgData name="Zemene Pavel" userId="659e2c0b-ada9-4990-850d-9c0a601a906a" providerId="ADAL" clId="{CB46562A-E847-4FA6-9766-90D4005B32F7}" dt="2022-04-23T06:15:43.071" v="515" actId="1076"/>
          <ac:picMkLst>
            <pc:docMk/>
            <pc:sldMk cId="3768649953" sldId="266"/>
            <ac:picMk id="34" creationId="{2CD9A883-680B-4981-9E45-077BDAC7BF19}"/>
          </ac:picMkLst>
        </pc:picChg>
        <pc:picChg chg="add mod">
          <ac:chgData name="Zemene Pavel" userId="659e2c0b-ada9-4990-850d-9c0a601a906a" providerId="ADAL" clId="{CB46562A-E847-4FA6-9766-90D4005B32F7}" dt="2022-04-23T06:15:46.573" v="516" actId="1076"/>
          <ac:picMkLst>
            <pc:docMk/>
            <pc:sldMk cId="3768649953" sldId="266"/>
            <ac:picMk id="35" creationId="{169B05F5-5CE8-40F9-90D0-C7388091833B}"/>
          </ac:picMkLst>
        </pc:picChg>
      </pc:sldChg>
      <pc:sldChg chg="addSp delSp modSp new mod modClrScheme modAnim chgLayout">
        <pc:chgData name="Zemene Pavel" userId="659e2c0b-ada9-4990-850d-9c0a601a906a" providerId="ADAL" clId="{CB46562A-E847-4FA6-9766-90D4005B32F7}" dt="2022-04-25T13:22:30.261" v="569"/>
        <pc:sldMkLst>
          <pc:docMk/>
          <pc:sldMk cId="3494296641" sldId="267"/>
        </pc:sldMkLst>
        <pc:spChg chg="del mod ord">
          <ac:chgData name="Zemene Pavel" userId="659e2c0b-ada9-4990-850d-9c0a601a906a" providerId="ADAL" clId="{CB46562A-E847-4FA6-9766-90D4005B32F7}" dt="2022-04-23T06:18:18.602" v="531" actId="700"/>
          <ac:spMkLst>
            <pc:docMk/>
            <pc:sldMk cId="3494296641" sldId="267"/>
            <ac:spMk id="2" creationId="{70F5D3E3-F7DB-41DD-A7E6-79334F19953F}"/>
          </ac:spMkLst>
        </pc:spChg>
        <pc:spChg chg="del mod ord">
          <ac:chgData name="Zemene Pavel" userId="659e2c0b-ada9-4990-850d-9c0a601a906a" providerId="ADAL" clId="{CB46562A-E847-4FA6-9766-90D4005B32F7}" dt="2022-04-23T06:18:18.602" v="531" actId="700"/>
          <ac:spMkLst>
            <pc:docMk/>
            <pc:sldMk cId="3494296641" sldId="267"/>
            <ac:spMk id="3" creationId="{3B4FA92C-D1F6-4083-BCDD-E376BCC3253C}"/>
          </ac:spMkLst>
        </pc:spChg>
        <pc:spChg chg="del">
          <ac:chgData name="Zemene Pavel" userId="659e2c0b-ada9-4990-850d-9c0a601a906a" providerId="ADAL" clId="{CB46562A-E847-4FA6-9766-90D4005B32F7}" dt="2022-04-23T06:18:18.602" v="531" actId="700"/>
          <ac:spMkLst>
            <pc:docMk/>
            <pc:sldMk cId="3494296641" sldId="267"/>
            <ac:spMk id="4" creationId="{71E80515-3D0B-49F3-BD53-B179789B336A}"/>
          </ac:spMkLst>
        </pc:spChg>
        <pc:spChg chg="add mod ord">
          <ac:chgData name="Zemene Pavel" userId="659e2c0b-ada9-4990-850d-9c0a601a906a" providerId="ADAL" clId="{CB46562A-E847-4FA6-9766-90D4005B32F7}" dt="2022-04-23T06:20:32.353" v="547" actId="122"/>
          <ac:spMkLst>
            <pc:docMk/>
            <pc:sldMk cId="3494296641" sldId="267"/>
            <ac:spMk id="5" creationId="{9300E5A4-AC64-4D39-9B50-12392AE4D9A6}"/>
          </ac:spMkLst>
        </pc:spChg>
        <pc:spChg chg="add mod ord">
          <ac:chgData name="Zemene Pavel" userId="659e2c0b-ada9-4990-850d-9c0a601a906a" providerId="ADAL" clId="{CB46562A-E847-4FA6-9766-90D4005B32F7}" dt="2022-04-23T06:18:42.215" v="537" actId="6549"/>
          <ac:spMkLst>
            <pc:docMk/>
            <pc:sldMk cId="3494296641" sldId="267"/>
            <ac:spMk id="6" creationId="{E4B8BDD7-DC13-42D4-B945-29353B09CAB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E38CD7-92FE-4C34-860B-AAF19744C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5A85028-80DF-4E8D-858A-A61A6FDAC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54B8274-AEE9-4071-840B-4560EAA1C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1E6B-51C9-4262-A7A2-D52A99C7AA0B}" type="datetimeFigureOut">
              <a:rPr lang="cs-CZ" smtClean="0"/>
              <a:t>25.04.2022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8E684B-E786-4CA7-8D52-39D9FBB0B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E47D1D5-B1BD-4CCF-85F2-7D1F67509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59CC-EB05-4E95-872C-2C66CF8FB5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3642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527F3D-7DD0-4DCD-9D6B-34BC5DEB7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E286672-7555-4BCD-9DAF-D1105C512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6970E0-7D83-478F-BCBC-4D1B02281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1E6B-51C9-4262-A7A2-D52A99C7AA0B}" type="datetimeFigureOut">
              <a:rPr lang="cs-CZ" smtClean="0"/>
              <a:t>25.04.2022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0BBF2AE-DEE7-4498-9B4F-FB3AF5A0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23AF727-D460-4E47-AE5B-E6C03A7D2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59CC-EB05-4E95-872C-2C66CF8FB5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4418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9A1F669-0884-478D-9AC2-028D2DD942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FA7E07E-27C2-4E73-8BC5-5A50CE61CA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30ECAA-1784-4584-BD57-6C1111886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1E6B-51C9-4262-A7A2-D52A99C7AA0B}" type="datetimeFigureOut">
              <a:rPr lang="cs-CZ" smtClean="0"/>
              <a:t>25.04.2022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9C4954-6F17-444D-B719-0B3F922C1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FDF7E06-6415-4852-9056-327CF958D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59CC-EB05-4E95-872C-2C66CF8FB5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852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9F2D62-7C39-4D2B-A7B1-7396DF4A8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5338B3-46CD-4993-8827-4162FF3E3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3C87150-5760-4CC8-B90B-ADE330A3A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1E6B-51C9-4262-A7A2-D52A99C7AA0B}" type="datetimeFigureOut">
              <a:rPr lang="cs-CZ" smtClean="0"/>
              <a:t>25.04.2022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25A779-69FF-4DB9-85CA-08ED3679D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98D2ED5-C4B2-4CB8-8FA5-D6861495F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59CC-EB05-4E95-872C-2C66CF8FB5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4733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18634A-CFC3-4B60-A67E-3DF7C924D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4204F43-A598-4209-8F6E-04DCB384F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33F954E-C6F5-49DF-8D5C-6D56373A6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1E6B-51C9-4262-A7A2-D52A99C7AA0B}" type="datetimeFigureOut">
              <a:rPr lang="cs-CZ" smtClean="0"/>
              <a:t>25.04.2022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348C4C5-99BC-47D4-9D93-39F6333C2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24C27D3-BD3B-493E-91A3-B08800FB5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59CC-EB05-4E95-872C-2C66CF8FB5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0048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DE1F65-0387-4564-BCC0-D96E2DC74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35AEE4-379D-4D4F-AF4C-4FB8841609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BCF2A71-2E20-4447-BEDA-12C06866B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A72793C-5291-499A-A36C-821CB3FEF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1E6B-51C9-4262-A7A2-D52A99C7AA0B}" type="datetimeFigureOut">
              <a:rPr lang="cs-CZ" smtClean="0"/>
              <a:t>25.04.2022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8688370-40E9-4D98-BF87-DF73502EF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F60D6AE-092C-4154-B82D-3A90C6322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59CC-EB05-4E95-872C-2C66CF8FB5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156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72F42A-5488-4F00-9DC6-8C3747509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045CE92-13AE-4A8B-AB74-8F71E627C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6207BEE-D666-4479-91CE-686B6D2CA3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19309C1-E23C-4476-A795-F75FD5A361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06561D0-DFBA-4A6A-91B0-79D5D24737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9A7093C-FD36-40C6-9CD0-CF96139C3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1E6B-51C9-4262-A7A2-D52A99C7AA0B}" type="datetimeFigureOut">
              <a:rPr lang="cs-CZ" smtClean="0"/>
              <a:t>25.04.2022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7340B77-27DF-4C01-B192-8B32E8799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02E2FBE-9853-4C10-BE4F-355C44817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59CC-EB05-4E95-872C-2C66CF8FB5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5516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620754-D4C0-4710-A1C9-45E981C57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D5D146B-D3C0-49DC-856A-E7CABC90D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1E6B-51C9-4262-A7A2-D52A99C7AA0B}" type="datetimeFigureOut">
              <a:rPr lang="cs-CZ" smtClean="0"/>
              <a:t>25.04.2022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F88FBEB-816A-43C2-B432-C5325F81A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249BD81-1EA7-4834-8FB7-E5832E4DD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59CC-EB05-4E95-872C-2C66CF8FB5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5366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C37FBB7-ED62-479F-9D0A-F5115C04E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1E6B-51C9-4262-A7A2-D52A99C7AA0B}" type="datetimeFigureOut">
              <a:rPr lang="cs-CZ" smtClean="0"/>
              <a:t>25.04.2022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84211E2-FE57-4600-ACFA-C093E7479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073F8CA-C2AE-47A5-BA0A-66A23B154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59CC-EB05-4E95-872C-2C66CF8FB5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619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A2CF95-3DCF-49BE-A5C2-4606A8190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18F628-6C93-45F7-8057-174528A35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3C7D7E8-899D-4673-A1C9-19ACDEDE85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5E0A8FB-8FE2-4E19-A92A-F698B95F5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1E6B-51C9-4262-A7A2-D52A99C7AA0B}" type="datetimeFigureOut">
              <a:rPr lang="cs-CZ" smtClean="0"/>
              <a:t>25.04.2022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3CFD8E0-C110-4449-B0D1-08CFBFDEF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5A294C6-3A77-4DCA-9D79-369F2F3A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59CC-EB05-4E95-872C-2C66CF8FB5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8819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A15A11-2F25-45DE-8617-7D31EE39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F11CEB0-D6FD-4FC6-A9F3-DD9931B9E9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883A993-EFF3-470C-B9F5-C3682AAB80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EE108D1-0818-4FE4-84C8-422B75FF5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1E6B-51C9-4262-A7A2-D52A99C7AA0B}" type="datetimeFigureOut">
              <a:rPr lang="cs-CZ" smtClean="0"/>
              <a:t>25.04.2022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2E06E68-7E0A-4841-9337-EC695BE74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2561EE7-738C-4E8F-9A28-643C4AE9D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459CC-EB05-4E95-872C-2C66CF8FB5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7313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24B13BB-E7E1-4F3A-9FF9-EE1F4D291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903EC1F-A801-4126-9B85-60CD7FAB7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F66EED3-5BFE-480C-B0F3-F667EF409D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21E6B-51C9-4262-A7A2-D52A99C7AA0B}" type="datetimeFigureOut">
              <a:rPr lang="cs-CZ" smtClean="0"/>
              <a:t>25.04.2022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9E3FAD4-6948-4813-B3D2-A317BED83B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8001A0-2A3B-47D9-B177-225BC3365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459CC-EB05-4E95-872C-2C66CF8FB5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684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97B232-3C98-4337-BC1E-6D527E1418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Využití odpadního EPS do nových izolačních desek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B938259-0699-49FF-81C9-B503D17E81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Ing.Jiří Kudlička</a:t>
            </a:r>
          </a:p>
          <a:p>
            <a:endParaRPr lang="cs-CZ" dirty="0"/>
          </a:p>
          <a:p>
            <a:r>
              <a:rPr lang="cs-CZ" dirty="0"/>
              <a:t>Workshop „EPS a cirkulární ekonomika 2“</a:t>
            </a:r>
          </a:p>
          <a:p>
            <a:r>
              <a:rPr lang="cs-CZ" dirty="0"/>
              <a:t>Kralupy nad Vltavou, 28.2.2022</a:t>
            </a:r>
          </a:p>
        </p:txBody>
      </p:sp>
    </p:spTree>
    <p:extLst>
      <p:ext uri="{BB962C8B-B14F-4D97-AF65-F5344CB8AC3E}">
        <p14:creationId xmlns:p14="http://schemas.microsoft.com/office/powerpoint/2010/main" val="1765451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0A4C3-1CB5-4B5F-9533-4BB3DAC03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Výrobci izolačních desek a odpadní EPS</a:t>
            </a:r>
            <a:endParaRPr lang="en-GB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AD3191-7BB2-400C-8D52-498B1B3382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94098" y="1825625"/>
            <a:ext cx="3669803" cy="4351338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0F796F-8EEA-447A-9E6E-020B66E88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47946" cy="4351338"/>
          </a:xfrm>
        </p:spPr>
        <p:txBody>
          <a:bodyPr/>
          <a:lstStyle/>
          <a:p>
            <a:r>
              <a:rPr lang="cs-CZ" dirty="0"/>
              <a:t>Vlastní odpad z výroby: cca 15%</a:t>
            </a:r>
          </a:p>
          <a:p>
            <a:r>
              <a:rPr lang="cs-CZ" dirty="0"/>
              <a:t>Komunální odpad obaly: ano</a:t>
            </a:r>
          </a:p>
          <a:p>
            <a:r>
              <a:rPr lang="cs-CZ" dirty="0"/>
              <a:t>Komunální odpad odřezky: ano</a:t>
            </a:r>
          </a:p>
          <a:p>
            <a:r>
              <a:rPr lang="cs-CZ" dirty="0"/>
              <a:t>Stavební firmy odřezky: ano</a:t>
            </a:r>
          </a:p>
          <a:p>
            <a:r>
              <a:rPr lang="cs-CZ" dirty="0"/>
              <a:t>Demolice a dekonstrukce: ne</a:t>
            </a:r>
          </a:p>
          <a:p>
            <a:r>
              <a:rPr lang="cs-CZ" dirty="0"/>
              <a:t>Kvalita odpadního EPS: pouze čistý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BD97FA-5F45-487F-95ED-B9D7B4F21810}"/>
              </a:ext>
            </a:extLst>
          </p:cNvPr>
          <p:cNvSpPr/>
          <p:nvPr/>
        </p:nvSpPr>
        <p:spPr>
          <a:xfrm>
            <a:off x="1705708" y="2769577"/>
            <a:ext cx="1019907" cy="87043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E51DD0-477B-4090-8A63-57C4739BFD8B}"/>
              </a:ext>
            </a:extLst>
          </p:cNvPr>
          <p:cNvSpPr/>
          <p:nvPr/>
        </p:nvSpPr>
        <p:spPr>
          <a:xfrm>
            <a:off x="2822331" y="2769577"/>
            <a:ext cx="1213338" cy="87043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B2B787-BEF6-42DE-BF8A-105197F41B10}"/>
              </a:ext>
            </a:extLst>
          </p:cNvPr>
          <p:cNvSpPr/>
          <p:nvPr/>
        </p:nvSpPr>
        <p:spPr>
          <a:xfrm>
            <a:off x="4132385" y="2769577"/>
            <a:ext cx="990599" cy="8704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294077F-F153-48BA-99EA-A56ACA16809A}"/>
              </a:ext>
            </a:extLst>
          </p:cNvPr>
          <p:cNvCxnSpPr>
            <a:cxnSpLocks/>
          </p:cNvCxnSpPr>
          <p:nvPr/>
        </p:nvCxnSpPr>
        <p:spPr>
          <a:xfrm flipV="1">
            <a:off x="4132385" y="2769577"/>
            <a:ext cx="990599" cy="8704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968A5FB-CA8A-4AEA-8DF8-8D051175633B}"/>
              </a:ext>
            </a:extLst>
          </p:cNvPr>
          <p:cNvSpPr/>
          <p:nvPr/>
        </p:nvSpPr>
        <p:spPr>
          <a:xfrm>
            <a:off x="1705707" y="4038051"/>
            <a:ext cx="1019907" cy="27018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F9A571-0D60-47C5-A084-CC799BF99527}"/>
              </a:ext>
            </a:extLst>
          </p:cNvPr>
          <p:cNvSpPr/>
          <p:nvPr/>
        </p:nvSpPr>
        <p:spPr>
          <a:xfrm>
            <a:off x="1802425" y="4706267"/>
            <a:ext cx="923190" cy="87043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241200-3867-4657-8EFC-87543F223B8D}"/>
              </a:ext>
            </a:extLst>
          </p:cNvPr>
          <p:cNvSpPr/>
          <p:nvPr/>
        </p:nvSpPr>
        <p:spPr>
          <a:xfrm>
            <a:off x="2933941" y="4038051"/>
            <a:ext cx="990599" cy="2701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CE71602-099F-401B-8707-0B14A0E7E21C}"/>
              </a:ext>
            </a:extLst>
          </p:cNvPr>
          <p:cNvCxnSpPr>
            <a:cxnSpLocks/>
          </p:cNvCxnSpPr>
          <p:nvPr/>
        </p:nvCxnSpPr>
        <p:spPr>
          <a:xfrm flipV="1">
            <a:off x="2933699" y="4035669"/>
            <a:ext cx="987670" cy="2725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91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3F4FD-20DB-4F83-995E-811642B75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Spolupráce BACHL a SaKo Brno</a:t>
            </a:r>
            <a:endParaRPr lang="en-GB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3B013C-7BD7-4BB8-B52F-27A793BCFC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sz="2800" dirty="0"/>
              <a:t>při výrobě polystyrenu vzniká z vyrobeného objemu asi 15% odřezků – EPS odpadu , který se sešrotuje a opět vrací do výroby</a:t>
            </a:r>
          </a:p>
          <a:p>
            <a:endParaRPr lang="cs-CZ" sz="2800" dirty="0"/>
          </a:p>
          <a:p>
            <a:r>
              <a:rPr lang="cs-CZ" sz="2800" dirty="0"/>
              <a:t>stejným způsobem lze zpracovat i odpadní polystyren z obalů, odřezky ze staveb ap.</a:t>
            </a:r>
          </a:p>
          <a:p>
            <a:endParaRPr lang="cs-CZ" sz="2800" dirty="0"/>
          </a:p>
          <a:p>
            <a:r>
              <a:rPr lang="cs-CZ" sz="2800" dirty="0"/>
              <a:t>v naší provozovně v Modřicích zpracováváme převážně odpadní polystyren ze sběrných dvorů brněnské firmy SaKo </a:t>
            </a:r>
          </a:p>
          <a:p>
            <a:endParaRPr lang="cs-CZ" sz="2800" dirty="0"/>
          </a:p>
          <a:p>
            <a:r>
              <a:rPr lang="cs-CZ" sz="2800" dirty="0"/>
              <a:t>z 95% se jedná o obalový polystyren , 1% jsou odřezky stavebního polystyrenu , 4% jsou různé nepoužitelné příměsi (XPS , PUR , PE pěna ap.)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1BB009-CA3C-41B5-B9D0-10251B6A8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419" y="2279126"/>
            <a:ext cx="994952" cy="7116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778FCF2-6C01-48B7-A719-4BDBC5C127A7}"/>
              </a:ext>
            </a:extLst>
          </p:cNvPr>
          <p:cNvSpPr txBox="1"/>
          <p:nvPr/>
        </p:nvSpPr>
        <p:spPr>
          <a:xfrm>
            <a:off x="2850186" y="4681334"/>
            <a:ext cx="7737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Přetřídění</a:t>
            </a:r>
            <a:endParaRPr lang="en-GB" sz="11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95BBEC-C612-4A4B-88A1-AE9765D3CB57}"/>
              </a:ext>
            </a:extLst>
          </p:cNvPr>
          <p:cNvSpPr txBox="1"/>
          <p:nvPr/>
        </p:nvSpPr>
        <p:spPr>
          <a:xfrm>
            <a:off x="4598120" y="2971250"/>
            <a:ext cx="9715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Nový výrobek</a:t>
            </a:r>
            <a:endParaRPr lang="en-GB" sz="11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8BE5632-43E9-433F-9248-4C188378B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189" y="3888214"/>
            <a:ext cx="819150" cy="9239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8E7536F-0A01-4AC5-B82B-C4AEDA910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910" y="5078840"/>
            <a:ext cx="819150" cy="9239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C60B5C3-1592-4B44-B9A3-EF66E53A2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765" y="2697588"/>
            <a:ext cx="819150" cy="9239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7CD40E5-5FDD-4783-97AD-5C78CE282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6679" y="4001294"/>
            <a:ext cx="714375" cy="6953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AB1A947-2BA9-41A8-B9F0-064678B06C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571" y="4027790"/>
            <a:ext cx="1066800" cy="9239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1657983-A881-40FD-B48A-74E7E3C4B0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656757" y="3439072"/>
            <a:ext cx="857250" cy="3333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6535BC0-7B49-4644-A057-D08E728177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4466" y="4156377"/>
            <a:ext cx="857250" cy="33337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0404456-17C3-4537-8062-A936D8A8A2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7019" y="4191545"/>
            <a:ext cx="857250" cy="33337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CD9A883-680B-4981-9E45-077BDAC7BF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41470">
            <a:off x="1937544" y="5141845"/>
            <a:ext cx="857250" cy="33337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69B05F5-5CE8-40F9-90D0-C73880918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2479">
            <a:off x="1917019" y="3395966"/>
            <a:ext cx="857250" cy="33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4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00E5A4-AC64-4D39-9B50-12392AE4D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Spolupráce BACHL a SaKo Brno</a:t>
            </a:r>
            <a:endParaRPr lang="en-GB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B8BDD7-DC13-42D4-B945-29353B09C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provoz jsme zahájili od září 2021</a:t>
            </a:r>
          </a:p>
          <a:p>
            <a:r>
              <a:rPr lang="cs-CZ" sz="2800" dirty="0"/>
              <a:t>svoz probíhá pravidelně 3 – 4 x měsíčně z 9 sběrných dvorů</a:t>
            </a:r>
          </a:p>
          <a:p>
            <a:r>
              <a:rPr lang="cs-CZ" sz="2800" dirty="0"/>
              <a:t>polystyren se sbírá do big bagů o objemu asi 1m3 , jeho hmotnost je v průměru 8kg /big bag</a:t>
            </a:r>
          </a:p>
          <a:p>
            <a:r>
              <a:rPr lang="cs-CZ" sz="2800" dirty="0"/>
              <a:t>z jednoho sběrného dvora odvezeme v přepočtu za rok asi 70 bagů = 560 kg / rok</a:t>
            </a:r>
          </a:p>
          <a:p>
            <a:r>
              <a:rPr lang="cs-CZ" sz="2800" dirty="0"/>
              <a:t>ověřená využitelnost sesbíraného odpadu je 95%</a:t>
            </a:r>
          </a:p>
          <a:p>
            <a:r>
              <a:rPr lang="cs-CZ" sz="2800" dirty="0"/>
              <a:t>cizí drť / recyklát nemá žádný negativní dopad na výsledný výrobek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429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6C0FE3-D2F9-42C9-86C0-22E955B07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              </a:t>
            </a:r>
            <a:r>
              <a:rPr lang="cs-CZ" b="1" dirty="0"/>
              <a:t>Recyklační dvůr v Modřicích</a:t>
            </a:r>
          </a:p>
        </p:txBody>
      </p:sp>
      <p:pic>
        <p:nvPicPr>
          <p:cNvPr id="5" name="Zástupný obsah 4" descr="Obsah obrázku obloha, silnice, exteriér, obrubník&#10;&#10;Popis byl vytvořen automaticky">
            <a:extLst>
              <a:ext uri="{FF2B5EF4-FFF2-40B4-BE49-F238E27FC236}">
                <a16:creationId xmlns:a16="http://schemas.microsoft.com/office/drawing/2014/main" id="{4BC58F97-50B7-492E-9A1F-042D6A5547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71" y="1604866"/>
            <a:ext cx="6017885" cy="4513414"/>
          </a:xfrm>
        </p:spPr>
      </p:pic>
      <p:pic>
        <p:nvPicPr>
          <p:cNvPr id="6" name="Zástupný obsah 4" descr="Obsah obrázku obloha&#10;&#10;Popis byl vytvořen automaticky">
            <a:extLst>
              <a:ext uri="{FF2B5EF4-FFF2-40B4-BE49-F238E27FC236}">
                <a16:creationId xmlns:a16="http://schemas.microsoft.com/office/drawing/2014/main" id="{F0C64200-B91D-4CF0-B18C-DA58D4278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13509" y="2167813"/>
            <a:ext cx="4503575" cy="337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2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556CFA-E2CB-45A4-91B6-254EDE7ED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               </a:t>
            </a:r>
            <a:r>
              <a:rPr lang="cs-CZ" b="1" dirty="0"/>
              <a:t>Big </a:t>
            </a:r>
            <a:r>
              <a:rPr lang="cs-CZ" b="1" dirty="0" err="1"/>
              <a:t>bagy</a:t>
            </a:r>
            <a:r>
              <a:rPr lang="cs-CZ" b="1" dirty="0"/>
              <a:t> ve sběrných dvorech</a:t>
            </a:r>
          </a:p>
        </p:txBody>
      </p:sp>
      <p:pic>
        <p:nvPicPr>
          <p:cNvPr id="9" name="Zástupný obsah 8" descr="Obsah obrázku exteriér, zelená&#10;&#10;Popis byl vytvořen automaticky">
            <a:extLst>
              <a:ext uri="{FF2B5EF4-FFF2-40B4-BE49-F238E27FC236}">
                <a16:creationId xmlns:a16="http://schemas.microsoft.com/office/drawing/2014/main" id="{86D4F043-1CAE-443D-8295-7C281607CD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36" y="2181884"/>
            <a:ext cx="5162444" cy="2903875"/>
          </a:xfrm>
        </p:spPr>
      </p:pic>
      <p:pic>
        <p:nvPicPr>
          <p:cNvPr id="10" name="Zástupný obsah 4" descr="Obsah obrázku exteriér, strom, pohovka, obrubník&#10;&#10;Popis byl vytvořen automaticky">
            <a:extLst>
              <a:ext uri="{FF2B5EF4-FFF2-40B4-BE49-F238E27FC236}">
                <a16:creationId xmlns:a16="http://schemas.microsoft.com/office/drawing/2014/main" id="{E4CE891F-66C5-4658-94B3-F4CDC1144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356" y="2181884"/>
            <a:ext cx="5162444" cy="290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078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D6611D-8B6C-40B8-A996-1DEBA032D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              </a:t>
            </a:r>
            <a:r>
              <a:rPr lang="cs-CZ" b="1" dirty="0"/>
              <a:t>Technologie recyklace</a:t>
            </a:r>
          </a:p>
        </p:txBody>
      </p:sp>
      <p:pic>
        <p:nvPicPr>
          <p:cNvPr id="9" name="Zástupný obsah 8" descr="Obsah obrázku země, cement, špinavé, koš&#10;&#10;Popis byl vytvořen automaticky">
            <a:extLst>
              <a:ext uri="{FF2B5EF4-FFF2-40B4-BE49-F238E27FC236}">
                <a16:creationId xmlns:a16="http://schemas.microsoft.com/office/drawing/2014/main" id="{A4993C9E-D2D5-455A-BD7D-ED371514B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575288"/>
            <a:ext cx="4412811" cy="3309608"/>
          </a:xfrm>
        </p:spPr>
      </p:pic>
      <p:pic>
        <p:nvPicPr>
          <p:cNvPr id="10" name="Zástupný obsah 4" descr="Obsah obrázku interiér, modrá&#10;&#10;Popis byl vytvořen automaticky">
            <a:extLst>
              <a:ext uri="{FF2B5EF4-FFF2-40B4-BE49-F238E27FC236}">
                <a16:creationId xmlns:a16="http://schemas.microsoft.com/office/drawing/2014/main" id="{30CA82BF-363C-4337-9439-E15660DF0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20" y="2574251"/>
            <a:ext cx="5740480" cy="322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0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0CDE39-427C-43CF-AEDD-C4F81BC38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                </a:t>
            </a:r>
            <a:r>
              <a:rPr lang="cs-CZ" b="1" dirty="0"/>
              <a:t>Drť z recyklovaného EPS</a:t>
            </a:r>
          </a:p>
        </p:txBody>
      </p:sp>
      <p:pic>
        <p:nvPicPr>
          <p:cNvPr id="9" name="Zástupný obsah 8" descr="Obsah obrázku rýže, poleva&#10;&#10;Popis byl vytvořen automaticky">
            <a:extLst>
              <a:ext uri="{FF2B5EF4-FFF2-40B4-BE49-F238E27FC236}">
                <a16:creationId xmlns:a16="http://schemas.microsoft.com/office/drawing/2014/main" id="{93A95BFE-FE76-4CC6-8686-382274F8E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908737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6C0142F1-F873-4E61-B6ED-459273B3A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				</a:t>
            </a:r>
          </a:p>
          <a:p>
            <a:pPr marL="0" indent="0">
              <a:buNone/>
            </a:pPr>
            <a:r>
              <a:rPr lang="cs-CZ" dirty="0"/>
              <a:t>				</a:t>
            </a:r>
            <a:r>
              <a:rPr lang="cs-CZ" sz="3200" b="1" dirty="0"/>
              <a:t>Děkuji za pozornost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			</a:t>
            </a:r>
            <a:r>
              <a:rPr lang="cs-CZ"/>
              <a:t>	Ing. Jiří </a:t>
            </a:r>
            <a:r>
              <a:rPr lang="cs-CZ" dirty="0"/>
              <a:t>Kudlička</a:t>
            </a:r>
          </a:p>
          <a:p>
            <a:pPr marL="0" indent="0">
              <a:buNone/>
            </a:pPr>
            <a:r>
              <a:rPr lang="cs-CZ" dirty="0"/>
              <a:t>				jednatel</a:t>
            </a:r>
          </a:p>
          <a:p>
            <a:pPr marL="0" indent="0">
              <a:buNone/>
            </a:pPr>
            <a:r>
              <a:rPr lang="cs-CZ" dirty="0"/>
              <a:t>				BACHL, spol. s r.o.</a:t>
            </a:r>
          </a:p>
        </p:txBody>
      </p:sp>
    </p:spTree>
    <p:extLst>
      <p:ext uri="{BB962C8B-B14F-4D97-AF65-F5344CB8AC3E}">
        <p14:creationId xmlns:p14="http://schemas.microsoft.com/office/powerpoint/2010/main" val="260319042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290</Words>
  <Application>Microsoft Office PowerPoint</Application>
  <PresentationFormat>Widescreen</PresentationFormat>
  <Paragraphs>39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Motiv Office</vt:lpstr>
      <vt:lpstr>Využití odpadního EPS do nových izolačních desek</vt:lpstr>
      <vt:lpstr>Výrobci izolačních desek a odpadní EPS</vt:lpstr>
      <vt:lpstr>Spolupráce BACHL a SaKo Brno</vt:lpstr>
      <vt:lpstr>Spolupráce BACHL a SaKo Brno</vt:lpstr>
      <vt:lpstr>                Recyklační dvůr v Modřicích</vt:lpstr>
      <vt:lpstr>                 Big bagy ve sběrných dvorech</vt:lpstr>
      <vt:lpstr>                Technologie recyklace</vt:lpstr>
      <vt:lpstr>                 Drť z recyklovaného EPS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Využití cizího odpadního EPS</dc:title>
  <dc:creator>Jiří Kudlička</dc:creator>
  <cp:lastModifiedBy>Zemene Pavel</cp:lastModifiedBy>
  <cp:revision>2</cp:revision>
  <dcterms:created xsi:type="dcterms:W3CDTF">2022-04-22T10:51:58Z</dcterms:created>
  <dcterms:modified xsi:type="dcterms:W3CDTF">2022-04-25T13:22:34Z</dcterms:modified>
</cp:coreProperties>
</file>