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22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923-DA4C-4E89-806C-0C74411558DF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6EE5-70AF-4EB4-B839-74F88A6D9F63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862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923-DA4C-4E89-806C-0C74411558DF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6EE5-70AF-4EB4-B839-74F88A6D9F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8193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923-DA4C-4E89-806C-0C74411558DF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6EE5-70AF-4EB4-B839-74F88A6D9F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161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923-DA4C-4E89-806C-0C74411558DF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6EE5-70AF-4EB4-B839-74F88A6D9F63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237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923-DA4C-4E89-806C-0C74411558DF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6EE5-70AF-4EB4-B839-74F88A6D9F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754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923-DA4C-4E89-806C-0C74411558DF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6EE5-70AF-4EB4-B839-74F88A6D9F63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5708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923-DA4C-4E89-806C-0C74411558DF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6EE5-70AF-4EB4-B839-74F88A6D9F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2373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923-DA4C-4E89-806C-0C74411558DF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6EE5-70AF-4EB4-B839-74F88A6D9F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1183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923-DA4C-4E89-806C-0C74411558DF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6EE5-70AF-4EB4-B839-74F88A6D9F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758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923-DA4C-4E89-806C-0C74411558DF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6EE5-70AF-4EB4-B839-74F88A6D9F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7919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923-DA4C-4E89-806C-0C74411558DF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6EE5-70AF-4EB4-B839-74F88A6D9F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3466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923-DA4C-4E89-806C-0C74411558DF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6EE5-70AF-4EB4-B839-74F88A6D9F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681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923-DA4C-4E89-806C-0C74411558DF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6EE5-70AF-4EB4-B839-74F88A6D9F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168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923-DA4C-4E89-806C-0C74411558DF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6EE5-70AF-4EB4-B839-74F88A6D9F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4089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923-DA4C-4E89-806C-0C74411558DF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6EE5-70AF-4EB4-B839-74F88A6D9F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476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923-DA4C-4E89-806C-0C74411558DF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6EE5-70AF-4EB4-B839-74F88A6D9F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633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31923-DA4C-4E89-806C-0C74411558DF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76EE5-70AF-4EB4-B839-74F88A6D9F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2657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3D31923-DA4C-4E89-806C-0C74411558DF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B576EE5-70AF-4EB4-B839-74F88A6D9F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7563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2D91D1-961B-4F12-A74F-7D1B5E64E3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Zpracování EPS ve sběrovém dvoře TSM Kralupy nad Vltavou</a:t>
            </a:r>
          </a:p>
        </p:txBody>
      </p:sp>
    </p:spTree>
    <p:extLst>
      <p:ext uri="{BB962C8B-B14F-4D97-AF65-F5344CB8AC3E}">
        <p14:creationId xmlns:p14="http://schemas.microsoft.com/office/powerpoint/2010/main" val="3649416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C516E-5C70-4F5E-9D26-8511792FE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8534400" cy="1507067"/>
          </a:xfrm>
        </p:spPr>
        <p:txBody>
          <a:bodyPr/>
          <a:lstStyle/>
          <a:p>
            <a:r>
              <a:rPr lang="cs-CZ" dirty="0" err="1">
                <a:solidFill>
                  <a:schemeClr val="bg1"/>
                </a:solidFill>
              </a:rPr>
              <a:t>Odkladové</a:t>
            </a:r>
            <a:r>
              <a:rPr lang="cs-CZ" dirty="0">
                <a:solidFill>
                  <a:schemeClr val="bg1"/>
                </a:solidFill>
              </a:rPr>
              <a:t> místo pro občany</a:t>
            </a:r>
            <a:br>
              <a:rPr lang="cs-CZ" dirty="0"/>
            </a:b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22E578-5751-400B-97CF-05DCA0D397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3" t="1631" r="4894"/>
          <a:stretch/>
        </p:blipFill>
        <p:spPr>
          <a:xfrm>
            <a:off x="838200" y="1027906"/>
            <a:ext cx="4743450" cy="56006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C84783B-F30F-40A8-A81A-9A9823A25B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5" t="-929" r="8625" b="-1"/>
          <a:stretch/>
        </p:blipFill>
        <p:spPr>
          <a:xfrm>
            <a:off x="6096000" y="1027906"/>
            <a:ext cx="5629275" cy="53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11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50632D-547F-4E03-AE63-85432436B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20375" cy="2149475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Vyčleněný prostor pro zpracování EPS: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sz="2700" dirty="0">
                <a:solidFill>
                  <a:schemeClr val="bg1"/>
                </a:solidFill>
              </a:rPr>
              <a:t>  -rozčlenění na EPS obalový a ostatní</a:t>
            </a:r>
            <a:br>
              <a:rPr lang="cs-CZ" sz="2700" dirty="0">
                <a:solidFill>
                  <a:schemeClr val="bg1"/>
                </a:solidFill>
              </a:rPr>
            </a:br>
            <a:r>
              <a:rPr lang="cs-CZ" sz="2700" dirty="0">
                <a:solidFill>
                  <a:schemeClr val="bg1"/>
                </a:solidFill>
              </a:rPr>
              <a:t>  -drcení a lisování za pomocí </a:t>
            </a:r>
            <a:r>
              <a:rPr lang="cs-CZ" sz="2700" dirty="0" err="1">
                <a:solidFill>
                  <a:schemeClr val="bg1"/>
                </a:solidFill>
              </a:rPr>
              <a:t>kompaktoru</a:t>
            </a:r>
            <a:br>
              <a:rPr lang="cs-CZ" sz="2700" dirty="0">
                <a:solidFill>
                  <a:schemeClr val="bg1"/>
                </a:solidFill>
              </a:rPr>
            </a:br>
            <a:r>
              <a:rPr lang="cs-CZ" sz="2700" dirty="0">
                <a:solidFill>
                  <a:schemeClr val="bg1"/>
                </a:solidFill>
              </a:rPr>
              <a:t>  -skladování lisovaného EPS</a:t>
            </a:r>
            <a:br>
              <a:rPr lang="cs-CZ" dirty="0"/>
            </a:b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7B66EC8-6070-4B7E-BBDD-36ACD09546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" t="29583" r="1" b="-1"/>
          <a:stretch/>
        </p:blipFill>
        <p:spPr>
          <a:xfrm>
            <a:off x="3086100" y="2354623"/>
            <a:ext cx="8372474" cy="440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43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16FD78-CCB6-49EE-885B-860B0C26E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375" y="514349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bg1"/>
                </a:solidFill>
              </a:rPr>
              <a:t>Výsledný tvar lisovaného EPS (skladování na paletách a zajištěno strečovou fólií)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7B6F886-8B60-4049-80EE-555BB6078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2" t="10685" r="2671" b="11780"/>
          <a:stretch/>
        </p:blipFill>
        <p:spPr>
          <a:xfrm>
            <a:off x="5643564" y="1900265"/>
            <a:ext cx="5395912" cy="444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96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80498A-8D44-4002-8C7C-8EB4F3F0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88576" cy="1507067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Fotografie </a:t>
            </a:r>
            <a:r>
              <a:rPr lang="cs-CZ" b="1" dirty="0" err="1">
                <a:solidFill>
                  <a:schemeClr val="bg1"/>
                </a:solidFill>
              </a:rPr>
              <a:t>kompaktoru</a:t>
            </a:r>
            <a:r>
              <a:rPr lang="cs-CZ" b="1" dirty="0">
                <a:solidFill>
                  <a:schemeClr val="bg1"/>
                </a:solidFill>
              </a:rPr>
              <a:t>, který používáme</a:t>
            </a:r>
            <a:br>
              <a:rPr lang="cs-CZ" dirty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BF3FC73-E736-48ED-954D-E6008C469F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8" t="6706" r="2639"/>
          <a:stretch/>
        </p:blipFill>
        <p:spPr>
          <a:xfrm>
            <a:off x="227012" y="946603"/>
            <a:ext cx="6624637" cy="55450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B8B5DEA-50B6-40AA-A76E-39AA523CB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946603"/>
            <a:ext cx="4143376" cy="552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56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E4EE7F-ADB1-45AF-B525-736D8D1F8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10066646" cy="150706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Zpracoval: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sz="3200" dirty="0">
                <a:solidFill>
                  <a:schemeClr val="bg1"/>
                </a:solidFill>
              </a:rPr>
              <a:t>Ing. Luboš Němec, </a:t>
            </a:r>
            <a:r>
              <a:rPr lang="cs-CZ" sz="3200" dirty="0" err="1">
                <a:solidFill>
                  <a:schemeClr val="bg1"/>
                </a:solidFill>
              </a:rPr>
              <a:t>tsm</a:t>
            </a:r>
            <a:r>
              <a:rPr lang="cs-CZ" sz="3200" dirty="0">
                <a:solidFill>
                  <a:schemeClr val="bg1"/>
                </a:solidFill>
              </a:rPr>
              <a:t> </a:t>
            </a:r>
            <a:r>
              <a:rPr lang="cs-CZ" sz="3200" dirty="0" err="1">
                <a:solidFill>
                  <a:schemeClr val="bg1"/>
                </a:solidFill>
              </a:rPr>
              <a:t>kralupy</a:t>
            </a:r>
            <a:r>
              <a:rPr lang="cs-CZ" sz="3200" dirty="0">
                <a:solidFill>
                  <a:schemeClr val="bg1"/>
                </a:solidFill>
              </a:rPr>
              <a:t> nad Vltavou</a:t>
            </a:r>
          </a:p>
        </p:txBody>
      </p:sp>
    </p:spTree>
    <p:extLst>
      <p:ext uri="{BB962C8B-B14F-4D97-AF65-F5344CB8AC3E}">
        <p14:creationId xmlns:p14="http://schemas.microsoft.com/office/powerpoint/2010/main" val="636409706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Řez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Řez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TM02900771[[fn=Řez]]</Template>
  <TotalTime>0</TotalTime>
  <Words>76</Words>
  <Application>Microsoft Office PowerPoint</Application>
  <PresentationFormat>Widescreen</PresentationFormat>
  <Paragraphs>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Century Gothic</vt:lpstr>
      <vt:lpstr>Wingdings 3</vt:lpstr>
      <vt:lpstr>Řez</vt:lpstr>
      <vt:lpstr>Zpracování EPS ve sběrovém dvoře TSM Kralupy nad Vltavou</vt:lpstr>
      <vt:lpstr>Odkladové místo pro občany </vt:lpstr>
      <vt:lpstr>Vyčleněný prostor pro zpracování EPS:   -rozčlenění na EPS obalový a ostatní   -drcení a lisování za pomocí kompaktoru   -skladování lisovaného EPS </vt:lpstr>
      <vt:lpstr>Výsledný tvar lisovaného EPS (skladování na paletách a zajištěno strečovou fólií)</vt:lpstr>
      <vt:lpstr>Fotografie kompaktoru, který používáme </vt:lpstr>
      <vt:lpstr>Zpracoval: Ing. Luboš Němec, tsm kralupy nad Vltavou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Zpracování EPS ve sběrovém dvoře TSM Kralupy nad Vltavou</dc:title>
  <dc:creator>Luboš Němec</dc:creator>
  <cp:lastModifiedBy>Zemene Pavel</cp:lastModifiedBy>
  <cp:revision>4</cp:revision>
  <dcterms:created xsi:type="dcterms:W3CDTF">2022-04-25T08:12:42Z</dcterms:created>
  <dcterms:modified xsi:type="dcterms:W3CDTF">2022-04-27T07:54:47Z</dcterms:modified>
</cp:coreProperties>
</file>